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7" r:id="rId4"/>
    <p:sldId id="257" r:id="rId5"/>
    <p:sldId id="268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E3FBF8-BCAE-4011-9454-54109B8413EA}" v="145" dt="2023-10-06T20:31:22.2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gesh Jayakumar" userId="S::magesh.jayakumar.c@revature.com::b8ead12c-d424-4f71-b439-5dd625802563" providerId="AD" clId="Web-{FEE3FBF8-BCAE-4011-9454-54109B8413EA}"/>
    <pc:docChg chg="addSld delSld modSld sldOrd">
      <pc:chgData name="Magesh Jayakumar" userId="S::magesh.jayakumar.c@revature.com::b8ead12c-d424-4f71-b439-5dd625802563" providerId="AD" clId="Web-{FEE3FBF8-BCAE-4011-9454-54109B8413EA}" dt="2023-10-06T20:31:22.260" v="96"/>
      <pc:docMkLst>
        <pc:docMk/>
      </pc:docMkLst>
      <pc:sldChg chg="addSp delSp modSp mod setBg">
        <pc:chgData name="Magesh Jayakumar" userId="S::magesh.jayakumar.c@revature.com::b8ead12c-d424-4f71-b439-5dd625802563" providerId="AD" clId="Web-{FEE3FBF8-BCAE-4011-9454-54109B8413EA}" dt="2023-10-05T17:27:45.810" v="48"/>
        <pc:sldMkLst>
          <pc:docMk/>
          <pc:sldMk cId="109857222" sldId="256"/>
        </pc:sldMkLst>
        <pc:spChg chg="del">
          <ac:chgData name="Magesh Jayakumar" userId="S::magesh.jayakumar.c@revature.com::b8ead12c-d424-4f71-b439-5dd625802563" providerId="AD" clId="Web-{FEE3FBF8-BCAE-4011-9454-54109B8413EA}" dt="2023-10-05T17:27:37.450" v="44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17:27:39.232" v="45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Magesh Jayakumar" userId="S::magesh.jayakumar.c@revature.com::b8ead12c-d424-4f71-b439-5dd625802563" providerId="AD" clId="Web-{FEE3FBF8-BCAE-4011-9454-54109B8413EA}" dt="2023-10-05T17:27:45.810" v="47"/>
          <ac:spMkLst>
            <pc:docMk/>
            <pc:sldMk cId="109857222" sldId="256"/>
            <ac:spMk id="9" creationId="{F3060C83-F051-4F0E-ABAD-AA0DFC48B218}"/>
          </ac:spMkLst>
        </pc:spChg>
        <pc:spChg chg="add del">
          <ac:chgData name="Magesh Jayakumar" userId="S::magesh.jayakumar.c@revature.com::b8ead12c-d424-4f71-b439-5dd625802563" providerId="AD" clId="Web-{FEE3FBF8-BCAE-4011-9454-54109B8413EA}" dt="2023-10-05T17:27:45.810" v="47"/>
          <ac:spMkLst>
            <pc:docMk/>
            <pc:sldMk cId="109857222" sldId="256"/>
            <ac:spMk id="11" creationId="{83C98ABE-055B-441F-B07E-44F97F083C39}"/>
          </ac:spMkLst>
        </pc:spChg>
        <pc:spChg chg="add del">
          <ac:chgData name="Magesh Jayakumar" userId="S::magesh.jayakumar.c@revature.com::b8ead12c-d424-4f71-b439-5dd625802563" providerId="AD" clId="Web-{FEE3FBF8-BCAE-4011-9454-54109B8413EA}" dt="2023-10-05T17:27:45.810" v="47"/>
          <ac:spMkLst>
            <pc:docMk/>
            <pc:sldMk cId="109857222" sldId="256"/>
            <ac:spMk id="13" creationId="{29FDB030-9B49-4CED-8CCD-4D99382388AC}"/>
          </ac:spMkLst>
        </pc:spChg>
        <pc:spChg chg="add del">
          <ac:chgData name="Magesh Jayakumar" userId="S::magesh.jayakumar.c@revature.com::b8ead12c-d424-4f71-b439-5dd625802563" providerId="AD" clId="Web-{FEE3FBF8-BCAE-4011-9454-54109B8413EA}" dt="2023-10-05T17:27:45.810" v="47"/>
          <ac:spMkLst>
            <pc:docMk/>
            <pc:sldMk cId="109857222" sldId="256"/>
            <ac:spMk id="15" creationId="{3783CA14-24A1-485C-8B30-D6A5D87987AD}"/>
          </ac:spMkLst>
        </pc:spChg>
        <pc:spChg chg="add del">
          <ac:chgData name="Magesh Jayakumar" userId="S::magesh.jayakumar.c@revature.com::b8ead12c-d424-4f71-b439-5dd625802563" providerId="AD" clId="Web-{FEE3FBF8-BCAE-4011-9454-54109B8413EA}" dt="2023-10-05T17:27:45.810" v="47"/>
          <ac:spMkLst>
            <pc:docMk/>
            <pc:sldMk cId="109857222" sldId="256"/>
            <ac:spMk id="17" creationId="{9A97C86A-04D6-40F7-AE84-31AB43E6A846}"/>
          </ac:spMkLst>
        </pc:spChg>
        <pc:spChg chg="add del">
          <ac:chgData name="Magesh Jayakumar" userId="S::magesh.jayakumar.c@revature.com::b8ead12c-d424-4f71-b439-5dd625802563" providerId="AD" clId="Web-{FEE3FBF8-BCAE-4011-9454-54109B8413EA}" dt="2023-10-05T17:27:45.810" v="47"/>
          <ac:spMkLst>
            <pc:docMk/>
            <pc:sldMk cId="109857222" sldId="256"/>
            <ac:spMk id="19" creationId="{FF9F2414-84E8-453E-B1F3-389FDE8192D9}"/>
          </ac:spMkLst>
        </pc:spChg>
        <pc:spChg chg="add del">
          <ac:chgData name="Magesh Jayakumar" userId="S::magesh.jayakumar.c@revature.com::b8ead12c-d424-4f71-b439-5dd625802563" providerId="AD" clId="Web-{FEE3FBF8-BCAE-4011-9454-54109B8413EA}" dt="2023-10-05T17:27:45.810" v="47"/>
          <ac:spMkLst>
            <pc:docMk/>
            <pc:sldMk cId="109857222" sldId="256"/>
            <ac:spMk id="21" creationId="{3ECA69A1-7536-43AC-85EF-C7106179F5ED}"/>
          </ac:spMkLst>
        </pc:spChg>
        <pc:picChg chg="add mod">
          <ac:chgData name="Magesh Jayakumar" userId="S::magesh.jayakumar.c@revature.com::b8ead12c-d424-4f71-b439-5dd625802563" providerId="AD" clId="Web-{FEE3FBF8-BCAE-4011-9454-54109B8413EA}" dt="2023-10-05T17:27:45.810" v="48"/>
          <ac:picMkLst>
            <pc:docMk/>
            <pc:sldMk cId="109857222" sldId="256"/>
            <ac:picMk id="4" creationId="{1667AF5D-7349-6C63-FA69-76AD46148A84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07:34:41.010" v="4"/>
        <pc:sldMkLst>
          <pc:docMk/>
          <pc:sldMk cId="3512574932" sldId="257"/>
        </pc:sldMkLst>
        <pc:spChg chg="del">
          <ac:chgData name="Magesh Jayakumar" userId="S::magesh.jayakumar.c@revature.com::b8ead12c-d424-4f71-b439-5dd625802563" providerId="AD" clId="Web-{FEE3FBF8-BCAE-4011-9454-54109B8413EA}" dt="2023-10-05T07:34:32.620" v="1"/>
          <ac:spMkLst>
            <pc:docMk/>
            <pc:sldMk cId="3512574932" sldId="257"/>
            <ac:spMk id="2" creationId="{EFBDCDA2-F51F-0A7C-58F6-9A2FAC741812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07:34:34.604" v="2"/>
          <ac:spMkLst>
            <pc:docMk/>
            <pc:sldMk cId="3512574932" sldId="257"/>
            <ac:spMk id="3" creationId="{CDB706BB-C376-A028-C3FD-8C5D95FB3960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7:34:41.010" v="4"/>
          <ac:spMkLst>
            <pc:docMk/>
            <pc:sldMk cId="3512574932" sldId="257"/>
            <ac:spMk id="9" creationId="{42A4FC2C-047E-45A5-965D-8E1E3BF09BC6}"/>
          </ac:spMkLst>
        </pc:spChg>
        <pc:picChg chg="add mod">
          <ac:chgData name="Magesh Jayakumar" userId="S::magesh.jayakumar.c@revature.com::b8ead12c-d424-4f71-b439-5dd625802563" providerId="AD" clId="Web-{FEE3FBF8-BCAE-4011-9454-54109B8413EA}" dt="2023-10-05T07:34:41.010" v="4"/>
          <ac:picMkLst>
            <pc:docMk/>
            <pc:sldMk cId="3512574932" sldId="257"/>
            <ac:picMk id="4" creationId="{13D7B6FA-EB72-630D-59B0-F12C46C49BD1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07:35:44.934" v="7"/>
        <pc:sldMkLst>
          <pc:docMk/>
          <pc:sldMk cId="1186179659" sldId="258"/>
        </pc:sldMkLst>
        <pc:spChg chg="del">
          <ac:chgData name="Magesh Jayakumar" userId="S::magesh.jayakumar.c@revature.com::b8ead12c-d424-4f71-b439-5dd625802563" providerId="AD" clId="Web-{FEE3FBF8-BCAE-4011-9454-54109B8413EA}" dt="2023-10-05T07:35:44.934" v="7"/>
          <ac:spMkLst>
            <pc:docMk/>
            <pc:sldMk cId="1186179659" sldId="258"/>
            <ac:spMk id="2" creationId="{E5139C17-ECC6-E59D-D2E0-289EF1957503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07:35:41.559" v="6"/>
          <ac:spMkLst>
            <pc:docMk/>
            <pc:sldMk cId="1186179659" sldId="258"/>
            <ac:spMk id="3" creationId="{B18F3B72-F11C-2510-5404-164A63BAADB4}"/>
          </ac:spMkLst>
        </pc:spChg>
        <pc:picChg chg="add mod ord">
          <ac:chgData name="Magesh Jayakumar" userId="S::magesh.jayakumar.c@revature.com::b8ead12c-d424-4f71-b439-5dd625802563" providerId="AD" clId="Web-{FEE3FBF8-BCAE-4011-9454-54109B8413EA}" dt="2023-10-05T07:35:44.934" v="7"/>
          <ac:picMkLst>
            <pc:docMk/>
            <pc:sldMk cId="1186179659" sldId="258"/>
            <ac:picMk id="4" creationId="{8023DE0D-EA61-4F10-2F4B-6EECD1846A55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07:41:26.504" v="10"/>
        <pc:sldMkLst>
          <pc:docMk/>
          <pc:sldMk cId="227072318" sldId="259"/>
        </pc:sldMkLst>
        <pc:spChg chg="del">
          <ac:chgData name="Magesh Jayakumar" userId="S::magesh.jayakumar.c@revature.com::b8ead12c-d424-4f71-b439-5dd625802563" providerId="AD" clId="Web-{FEE3FBF8-BCAE-4011-9454-54109B8413EA}" dt="2023-10-05T07:41:26.504" v="10"/>
          <ac:spMkLst>
            <pc:docMk/>
            <pc:sldMk cId="227072318" sldId="259"/>
            <ac:spMk id="2" creationId="{B2C28966-BE79-3940-67A5-C8DF2EDCB08E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07:41:23.895" v="9"/>
          <ac:spMkLst>
            <pc:docMk/>
            <pc:sldMk cId="227072318" sldId="259"/>
            <ac:spMk id="3" creationId="{38B580ED-7481-3E2B-3B80-49B7310AD4D8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7:41:26.504" v="10"/>
          <ac:spMkLst>
            <pc:docMk/>
            <pc:sldMk cId="227072318" sldId="259"/>
            <ac:spMk id="9" creationId="{42A4FC2C-047E-45A5-965D-8E1E3BF09BC6}"/>
          </ac:spMkLst>
        </pc:spChg>
        <pc:picChg chg="add mod ord">
          <ac:chgData name="Magesh Jayakumar" userId="S::magesh.jayakumar.c@revature.com::b8ead12c-d424-4f71-b439-5dd625802563" providerId="AD" clId="Web-{FEE3FBF8-BCAE-4011-9454-54109B8413EA}" dt="2023-10-05T07:41:26.504" v="10"/>
          <ac:picMkLst>
            <pc:docMk/>
            <pc:sldMk cId="227072318" sldId="259"/>
            <ac:picMk id="4" creationId="{9D469D68-60BB-744C-3A56-67EF046942D6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07:48:29.812" v="13"/>
        <pc:sldMkLst>
          <pc:docMk/>
          <pc:sldMk cId="1841875770" sldId="260"/>
        </pc:sldMkLst>
        <pc:spChg chg="del">
          <ac:chgData name="Magesh Jayakumar" userId="S::magesh.jayakumar.c@revature.com::b8ead12c-d424-4f71-b439-5dd625802563" providerId="AD" clId="Web-{FEE3FBF8-BCAE-4011-9454-54109B8413EA}" dt="2023-10-05T07:48:29.812" v="13"/>
          <ac:spMkLst>
            <pc:docMk/>
            <pc:sldMk cId="1841875770" sldId="260"/>
            <ac:spMk id="2" creationId="{E044E837-21DF-E6F1-A1FE-C5DE52C93B8F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07:48:26.640" v="12"/>
          <ac:spMkLst>
            <pc:docMk/>
            <pc:sldMk cId="1841875770" sldId="260"/>
            <ac:spMk id="3" creationId="{15B95F6B-D0D6-B67C-6B3E-420E451AA64E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7:48:29.812" v="13"/>
          <ac:spMkLst>
            <pc:docMk/>
            <pc:sldMk cId="1841875770" sldId="260"/>
            <ac:spMk id="9" creationId="{42A4FC2C-047E-45A5-965D-8E1E3BF09BC6}"/>
          </ac:spMkLst>
        </pc:spChg>
        <pc:picChg chg="add mod ord">
          <ac:chgData name="Magesh Jayakumar" userId="S::magesh.jayakumar.c@revature.com::b8ead12c-d424-4f71-b439-5dd625802563" providerId="AD" clId="Web-{FEE3FBF8-BCAE-4011-9454-54109B8413EA}" dt="2023-10-05T07:48:29.812" v="13"/>
          <ac:picMkLst>
            <pc:docMk/>
            <pc:sldMk cId="1841875770" sldId="260"/>
            <ac:picMk id="4" creationId="{D0BC8A65-3827-B0AC-EB27-5FF6247CFB58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07:53:12.131" v="22" actId="1076"/>
        <pc:sldMkLst>
          <pc:docMk/>
          <pc:sldMk cId="4014506312" sldId="261"/>
        </pc:sldMkLst>
        <pc:spChg chg="del">
          <ac:chgData name="Magesh Jayakumar" userId="S::magesh.jayakumar.c@revature.com::b8ead12c-d424-4f71-b439-5dd625802563" providerId="AD" clId="Web-{FEE3FBF8-BCAE-4011-9454-54109B8413EA}" dt="2023-10-05T07:50:08.798" v="16"/>
          <ac:spMkLst>
            <pc:docMk/>
            <pc:sldMk cId="4014506312" sldId="261"/>
            <ac:spMk id="2" creationId="{7F18E9F1-70E4-6BE8-2FCB-7729F94CDF89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07:50:06.814" v="15"/>
          <ac:spMkLst>
            <pc:docMk/>
            <pc:sldMk cId="4014506312" sldId="261"/>
            <ac:spMk id="3" creationId="{A0FE6F2E-FC6F-A5BB-AEF7-0693FA07C821}"/>
          </ac:spMkLst>
        </pc:spChg>
        <pc:spChg chg="add del mod">
          <ac:chgData name="Magesh Jayakumar" userId="S::magesh.jayakumar.c@revature.com::b8ead12c-d424-4f71-b439-5dd625802563" providerId="AD" clId="Web-{FEE3FBF8-BCAE-4011-9454-54109B8413EA}" dt="2023-10-05T07:52:51.037" v="18"/>
          <ac:spMkLst>
            <pc:docMk/>
            <pc:sldMk cId="4014506312" sldId="261"/>
            <ac:spMk id="6" creationId="{19FAD440-2922-CBB8-E223-06BEA2248DF8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7:50:08.798" v="16"/>
          <ac:spMkLst>
            <pc:docMk/>
            <pc:sldMk cId="4014506312" sldId="261"/>
            <ac:spMk id="9" creationId="{42A4FC2C-047E-45A5-965D-8E1E3BF09BC6}"/>
          </ac:spMkLst>
        </pc:spChg>
        <pc:picChg chg="add del mod ord">
          <ac:chgData name="Magesh Jayakumar" userId="S::magesh.jayakumar.c@revature.com::b8ead12c-d424-4f71-b439-5dd625802563" providerId="AD" clId="Web-{FEE3FBF8-BCAE-4011-9454-54109B8413EA}" dt="2023-10-05T07:52:45.708" v="17"/>
          <ac:picMkLst>
            <pc:docMk/>
            <pc:sldMk cId="4014506312" sldId="261"/>
            <ac:picMk id="4" creationId="{ED486F9B-2CFB-BDDE-FA0D-9092CD8A7D12}"/>
          </ac:picMkLst>
        </pc:picChg>
        <pc:picChg chg="add mod ord">
          <ac:chgData name="Magesh Jayakumar" userId="S::magesh.jayakumar.c@revature.com::b8ead12c-d424-4f71-b439-5dd625802563" providerId="AD" clId="Web-{FEE3FBF8-BCAE-4011-9454-54109B8413EA}" dt="2023-10-05T07:53:12.131" v="22" actId="1076"/>
          <ac:picMkLst>
            <pc:docMk/>
            <pc:sldMk cId="4014506312" sldId="261"/>
            <ac:picMk id="7" creationId="{B2441C87-D565-F3CD-7349-C38DCF2C76E2}"/>
          </ac:picMkLst>
        </pc:picChg>
      </pc:sldChg>
      <pc:sldChg chg="addSp delSp modSp new">
        <pc:chgData name="Magesh Jayakumar" userId="S::magesh.jayakumar.c@revature.com::b8ead12c-d424-4f71-b439-5dd625802563" providerId="AD" clId="Web-{FEE3FBF8-BCAE-4011-9454-54109B8413EA}" dt="2023-10-05T07:57:10.293" v="29" actId="1076"/>
        <pc:sldMkLst>
          <pc:docMk/>
          <pc:sldMk cId="1560792502" sldId="262"/>
        </pc:sldMkLst>
        <pc:spChg chg="del">
          <ac:chgData name="Magesh Jayakumar" userId="S::magesh.jayakumar.c@revature.com::b8ead12c-d424-4f71-b439-5dd625802563" providerId="AD" clId="Web-{FEE3FBF8-BCAE-4011-9454-54109B8413EA}" dt="2023-10-05T07:56:59.496" v="25"/>
          <ac:spMkLst>
            <pc:docMk/>
            <pc:sldMk cId="1560792502" sldId="262"/>
            <ac:spMk id="2" creationId="{65CBECE7-3091-D3C4-EE84-84DC8C002EE1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07:56:49.808" v="24"/>
          <ac:spMkLst>
            <pc:docMk/>
            <pc:sldMk cId="1560792502" sldId="262"/>
            <ac:spMk id="3" creationId="{12226698-FE6F-B433-D269-13AB83C0EBF7}"/>
          </ac:spMkLst>
        </pc:spChg>
        <pc:picChg chg="add mod ord">
          <ac:chgData name="Magesh Jayakumar" userId="S::magesh.jayakumar.c@revature.com::b8ead12c-d424-4f71-b439-5dd625802563" providerId="AD" clId="Web-{FEE3FBF8-BCAE-4011-9454-54109B8413EA}" dt="2023-10-05T07:57:10.293" v="29" actId="1076"/>
          <ac:picMkLst>
            <pc:docMk/>
            <pc:sldMk cId="1560792502" sldId="262"/>
            <ac:picMk id="4" creationId="{AD008F34-3C96-65A5-ABF2-542F5E9D9867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08:00:21.094" v="34"/>
        <pc:sldMkLst>
          <pc:docMk/>
          <pc:sldMk cId="3546984325" sldId="263"/>
        </pc:sldMkLst>
        <pc:spChg chg="del">
          <ac:chgData name="Magesh Jayakumar" userId="S::magesh.jayakumar.c@revature.com::b8ead12c-d424-4f71-b439-5dd625802563" providerId="AD" clId="Web-{FEE3FBF8-BCAE-4011-9454-54109B8413EA}" dt="2023-10-05T07:57:23.574" v="32"/>
          <ac:spMkLst>
            <pc:docMk/>
            <pc:sldMk cId="3546984325" sldId="263"/>
            <ac:spMk id="2" creationId="{D3BBD3DC-1AC6-F2C3-2C94-9CDB11940448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07:57:20.918" v="31"/>
          <ac:spMkLst>
            <pc:docMk/>
            <pc:sldMk cId="3546984325" sldId="263"/>
            <ac:spMk id="3" creationId="{F67DE2D2-62CF-BF98-1C91-A5361E9B0473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8:00:21.094" v="34"/>
          <ac:spMkLst>
            <pc:docMk/>
            <pc:sldMk cId="3546984325" sldId="263"/>
            <ac:spMk id="9" creationId="{F3060C83-F051-4F0E-ABAD-AA0DFC48B218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8:00:21.094" v="34"/>
          <ac:spMkLst>
            <pc:docMk/>
            <pc:sldMk cId="3546984325" sldId="263"/>
            <ac:spMk id="11" creationId="{83C98ABE-055B-441F-B07E-44F97F083C39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8:00:21.094" v="34"/>
          <ac:spMkLst>
            <pc:docMk/>
            <pc:sldMk cId="3546984325" sldId="263"/>
            <ac:spMk id="13" creationId="{29FDB030-9B49-4CED-8CCD-4D99382388AC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8:00:21.094" v="34"/>
          <ac:spMkLst>
            <pc:docMk/>
            <pc:sldMk cId="3546984325" sldId="263"/>
            <ac:spMk id="15" creationId="{3783CA14-24A1-485C-8B30-D6A5D87987AD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8:00:21.094" v="34"/>
          <ac:spMkLst>
            <pc:docMk/>
            <pc:sldMk cId="3546984325" sldId="263"/>
            <ac:spMk id="17" creationId="{9A97C86A-04D6-40F7-AE84-31AB43E6A846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8:00:21.094" v="34"/>
          <ac:spMkLst>
            <pc:docMk/>
            <pc:sldMk cId="3546984325" sldId="263"/>
            <ac:spMk id="19" creationId="{FF9F2414-84E8-453E-B1F3-389FDE8192D9}"/>
          </ac:spMkLst>
        </pc:spChg>
        <pc:spChg chg="add">
          <ac:chgData name="Magesh Jayakumar" userId="S::magesh.jayakumar.c@revature.com::b8ead12c-d424-4f71-b439-5dd625802563" providerId="AD" clId="Web-{FEE3FBF8-BCAE-4011-9454-54109B8413EA}" dt="2023-10-05T08:00:21.094" v="34"/>
          <ac:spMkLst>
            <pc:docMk/>
            <pc:sldMk cId="3546984325" sldId="263"/>
            <ac:spMk id="21" creationId="{3ECA69A1-7536-43AC-85EF-C7106179F5ED}"/>
          </ac:spMkLst>
        </pc:spChg>
        <pc:picChg chg="add mod">
          <ac:chgData name="Magesh Jayakumar" userId="S::magesh.jayakumar.c@revature.com::b8ead12c-d424-4f71-b439-5dd625802563" providerId="AD" clId="Web-{FEE3FBF8-BCAE-4011-9454-54109B8413EA}" dt="2023-10-05T08:00:21.094" v="34"/>
          <ac:picMkLst>
            <pc:docMk/>
            <pc:sldMk cId="3546984325" sldId="263"/>
            <ac:picMk id="4" creationId="{6D86DFFF-B2F3-BCBA-0C80-C40458DFD14C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08:11:43.923" v="39"/>
        <pc:sldMkLst>
          <pc:docMk/>
          <pc:sldMk cId="2316752876" sldId="264"/>
        </pc:sldMkLst>
        <pc:spChg chg="del">
          <ac:chgData name="Magesh Jayakumar" userId="S::magesh.jayakumar.c@revature.com::b8ead12c-d424-4f71-b439-5dd625802563" providerId="AD" clId="Web-{FEE3FBF8-BCAE-4011-9454-54109B8413EA}" dt="2023-10-05T08:10:12.983" v="36"/>
          <ac:spMkLst>
            <pc:docMk/>
            <pc:sldMk cId="2316752876" sldId="264"/>
            <ac:spMk id="2" creationId="{85870434-E5DD-7DD0-51DC-903C4B03378D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08:10:15.265" v="37"/>
          <ac:spMkLst>
            <pc:docMk/>
            <pc:sldMk cId="2316752876" sldId="264"/>
            <ac:spMk id="3" creationId="{5B12AE60-736A-06BE-0D7D-C0E319B30026}"/>
          </ac:spMkLst>
        </pc:spChg>
        <pc:picChg chg="add mod">
          <ac:chgData name="Magesh Jayakumar" userId="S::magesh.jayakumar.c@revature.com::b8ead12c-d424-4f71-b439-5dd625802563" providerId="AD" clId="Web-{FEE3FBF8-BCAE-4011-9454-54109B8413EA}" dt="2023-10-05T08:11:43.923" v="39"/>
          <ac:picMkLst>
            <pc:docMk/>
            <pc:sldMk cId="2316752876" sldId="264"/>
            <ac:picMk id="4" creationId="{50CBA39D-C1BD-AA91-39F8-F02C214ECF12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08:12:30.455" v="42"/>
        <pc:sldMkLst>
          <pc:docMk/>
          <pc:sldMk cId="2417297064" sldId="265"/>
        </pc:sldMkLst>
        <pc:spChg chg="del">
          <ac:chgData name="Magesh Jayakumar" userId="S::magesh.jayakumar.c@revature.com::b8ead12c-d424-4f71-b439-5dd625802563" providerId="AD" clId="Web-{FEE3FBF8-BCAE-4011-9454-54109B8413EA}" dt="2023-10-05T08:12:30.455" v="42"/>
          <ac:spMkLst>
            <pc:docMk/>
            <pc:sldMk cId="2417297064" sldId="265"/>
            <ac:spMk id="2" creationId="{61CEE092-611E-D8D8-14ED-2D606FCC36BA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08:12:20.955" v="41"/>
          <ac:spMkLst>
            <pc:docMk/>
            <pc:sldMk cId="2417297064" sldId="265"/>
            <ac:spMk id="3" creationId="{D0425943-7F8A-7A77-46FF-24E37D859CE7}"/>
          </ac:spMkLst>
        </pc:spChg>
        <pc:grpChg chg="add">
          <ac:chgData name="Magesh Jayakumar" userId="S::magesh.jayakumar.c@revature.com::b8ead12c-d424-4f71-b439-5dd625802563" providerId="AD" clId="Web-{FEE3FBF8-BCAE-4011-9454-54109B8413EA}" dt="2023-10-05T08:12:30.455" v="42"/>
          <ac:grpSpMkLst>
            <pc:docMk/>
            <pc:sldMk cId="2417297064" sldId="265"/>
            <ac:grpSpMk id="9" creationId="{069C9563-3F88-F4E8-69B1-522A21F2EAD7}"/>
          </ac:grpSpMkLst>
        </pc:grpChg>
        <pc:picChg chg="add mod ord">
          <ac:chgData name="Magesh Jayakumar" userId="S::magesh.jayakumar.c@revature.com::b8ead12c-d424-4f71-b439-5dd625802563" providerId="AD" clId="Web-{FEE3FBF8-BCAE-4011-9454-54109B8413EA}" dt="2023-10-05T08:12:30.455" v="42"/>
          <ac:picMkLst>
            <pc:docMk/>
            <pc:sldMk cId="2417297064" sldId="265"/>
            <ac:picMk id="4" creationId="{6D9B9179-E592-D120-92FA-64E9399253A1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17:28:43.594" v="53"/>
        <pc:sldMkLst>
          <pc:docMk/>
          <pc:sldMk cId="402540080" sldId="266"/>
        </pc:sldMkLst>
        <pc:spChg chg="del">
          <ac:chgData name="Magesh Jayakumar" userId="S::magesh.jayakumar.c@revature.com::b8ead12c-d424-4f71-b439-5dd625802563" providerId="AD" clId="Web-{FEE3FBF8-BCAE-4011-9454-54109B8413EA}" dt="2023-10-05T17:28:36.578" v="50"/>
          <ac:spMkLst>
            <pc:docMk/>
            <pc:sldMk cId="402540080" sldId="266"/>
            <ac:spMk id="2" creationId="{BC4631A7-BE61-20BF-7B7B-84E40D874BEA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17:28:38.234" v="51"/>
          <ac:spMkLst>
            <pc:docMk/>
            <pc:sldMk cId="402540080" sldId="266"/>
            <ac:spMk id="3" creationId="{ACC1EB3A-7075-31B9-34C0-A95578D3F5F1}"/>
          </ac:spMkLst>
        </pc:spChg>
        <pc:picChg chg="add mod">
          <ac:chgData name="Magesh Jayakumar" userId="S::magesh.jayakumar.c@revature.com::b8ead12c-d424-4f71-b439-5dd625802563" providerId="AD" clId="Web-{FEE3FBF8-BCAE-4011-9454-54109B8413EA}" dt="2023-10-05T17:28:43.594" v="53"/>
          <ac:picMkLst>
            <pc:docMk/>
            <pc:sldMk cId="402540080" sldId="266"/>
            <ac:picMk id="4" creationId="{6B6F7021-E228-5678-9444-1C8AD3B9F2F3}"/>
          </ac:picMkLst>
        </pc:picChg>
      </pc:sldChg>
      <pc:sldChg chg="addSp delSp modSp new mod setBg">
        <pc:chgData name="Magesh Jayakumar" userId="S::magesh.jayakumar.c@revature.com::b8ead12c-d424-4f71-b439-5dd625802563" providerId="AD" clId="Web-{FEE3FBF8-BCAE-4011-9454-54109B8413EA}" dt="2023-10-05T17:31:01.067" v="82"/>
        <pc:sldMkLst>
          <pc:docMk/>
          <pc:sldMk cId="3387026581" sldId="267"/>
        </pc:sldMkLst>
        <pc:spChg chg="del">
          <ac:chgData name="Magesh Jayakumar" userId="S::magesh.jayakumar.c@revature.com::b8ead12c-d424-4f71-b439-5dd625802563" providerId="AD" clId="Web-{FEE3FBF8-BCAE-4011-9454-54109B8413EA}" dt="2023-10-05T17:29:59.815" v="55"/>
          <ac:spMkLst>
            <pc:docMk/>
            <pc:sldMk cId="3387026581" sldId="267"/>
            <ac:spMk id="2" creationId="{5E34B7F0-8D52-0FE2-E09A-8A1666C6CC81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17:30:01.159" v="56"/>
          <ac:spMkLst>
            <pc:docMk/>
            <pc:sldMk cId="3387026581" sldId="267"/>
            <ac:spMk id="3" creationId="{B38AE01A-493A-F69A-ED97-E58167FD4FF5}"/>
          </ac:spMkLst>
        </pc:spChg>
        <pc:graphicFrameChg chg="add mod modGraphic">
          <ac:chgData name="Magesh Jayakumar" userId="S::magesh.jayakumar.c@revature.com::b8ead12c-d424-4f71-b439-5dd625802563" providerId="AD" clId="Web-{FEE3FBF8-BCAE-4011-9454-54109B8413EA}" dt="2023-10-05T17:31:01.067" v="82"/>
          <ac:graphicFrameMkLst>
            <pc:docMk/>
            <pc:sldMk cId="3387026581" sldId="267"/>
            <ac:graphicFrameMk id="5" creationId="{836ECE94-FBC7-900E-D2DD-F28FA9E2A169}"/>
          </ac:graphicFrameMkLst>
        </pc:graphicFrameChg>
      </pc:sldChg>
      <pc:sldChg chg="addSp delSp modSp new mod ord setBg">
        <pc:chgData name="Magesh Jayakumar" userId="S::magesh.jayakumar.c@revature.com::b8ead12c-d424-4f71-b439-5dd625802563" providerId="AD" clId="Web-{FEE3FBF8-BCAE-4011-9454-54109B8413EA}" dt="2023-10-06T20:31:22.260" v="96"/>
        <pc:sldMkLst>
          <pc:docMk/>
          <pc:sldMk cId="615902233" sldId="268"/>
        </pc:sldMkLst>
        <pc:spChg chg="del">
          <ac:chgData name="Magesh Jayakumar" userId="S::magesh.jayakumar.c@revature.com::b8ead12c-d424-4f71-b439-5dd625802563" providerId="AD" clId="Web-{FEE3FBF8-BCAE-4011-9454-54109B8413EA}" dt="2023-10-05T17:39:10.757" v="84"/>
          <ac:spMkLst>
            <pc:docMk/>
            <pc:sldMk cId="615902233" sldId="268"/>
            <ac:spMk id="2" creationId="{EFA97862-9AED-C6B5-4982-7E5CD0F6CF39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17:39:12.976" v="85"/>
          <ac:spMkLst>
            <pc:docMk/>
            <pc:sldMk cId="615902233" sldId="268"/>
            <ac:spMk id="3" creationId="{D83FD47B-C732-FC5D-D594-E01F6050335E}"/>
          </ac:spMkLst>
        </pc:spChg>
        <pc:graphicFrameChg chg="add mod">
          <ac:chgData name="Magesh Jayakumar" userId="S::magesh.jayakumar.c@revature.com::b8ead12c-d424-4f71-b439-5dd625802563" providerId="AD" clId="Web-{FEE3FBF8-BCAE-4011-9454-54109B8413EA}" dt="2023-10-05T17:39:18.664" v="87"/>
          <ac:graphicFrameMkLst>
            <pc:docMk/>
            <pc:sldMk cId="615902233" sldId="268"/>
            <ac:graphicFrameMk id="5" creationId="{61490CD8-F2CF-9F3A-7F00-1FC22B025DC4}"/>
          </ac:graphicFrameMkLst>
        </pc:graphicFrameChg>
      </pc:sldChg>
      <pc:sldChg chg="addSp delSp modSp new del">
        <pc:chgData name="Magesh Jayakumar" userId="S::magesh.jayakumar.c@revature.com::b8ead12c-d424-4f71-b439-5dd625802563" providerId="AD" clId="Web-{FEE3FBF8-BCAE-4011-9454-54109B8413EA}" dt="2023-10-05T17:39:56.837" v="95"/>
        <pc:sldMkLst>
          <pc:docMk/>
          <pc:sldMk cId="703520640" sldId="269"/>
        </pc:sldMkLst>
        <pc:spChg chg="del">
          <ac:chgData name="Magesh Jayakumar" userId="S::magesh.jayakumar.c@revature.com::b8ead12c-d424-4f71-b439-5dd625802563" providerId="AD" clId="Web-{FEE3FBF8-BCAE-4011-9454-54109B8413EA}" dt="2023-10-05T17:39:46.899" v="89"/>
          <ac:spMkLst>
            <pc:docMk/>
            <pc:sldMk cId="703520640" sldId="269"/>
            <ac:spMk id="2" creationId="{606FEF5F-E9B7-E9B0-DBFB-B003CD1F3846}"/>
          </ac:spMkLst>
        </pc:spChg>
        <pc:spChg chg="del">
          <ac:chgData name="Magesh Jayakumar" userId="S::magesh.jayakumar.c@revature.com::b8ead12c-d424-4f71-b439-5dd625802563" providerId="AD" clId="Web-{FEE3FBF8-BCAE-4011-9454-54109B8413EA}" dt="2023-10-05T17:39:48.196" v="90"/>
          <ac:spMkLst>
            <pc:docMk/>
            <pc:sldMk cId="703520640" sldId="269"/>
            <ac:spMk id="3" creationId="{25C4ACF8-E662-59A7-5011-1BE142E4EC65}"/>
          </ac:spMkLst>
        </pc:spChg>
        <pc:spChg chg="add del mod">
          <ac:chgData name="Magesh Jayakumar" userId="S::magesh.jayakumar.c@revature.com::b8ead12c-d424-4f71-b439-5dd625802563" providerId="AD" clId="Web-{FEE3FBF8-BCAE-4011-9454-54109B8413EA}" dt="2023-10-05T17:39:54.352" v="94"/>
          <ac:spMkLst>
            <pc:docMk/>
            <pc:sldMk cId="703520640" sldId="269"/>
            <ac:spMk id="4" creationId="{DCC554E5-2F13-E01E-F776-75220F4C9B7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67AF5D-7349-6C63-FA69-76AD46148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604" y="643466"/>
            <a:ext cx="10316792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008F34-3C96-65A5-ABF2-542F5E9D98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040" y="616101"/>
            <a:ext cx="11669918" cy="5621337"/>
          </a:xfrm>
        </p:spPr>
      </p:pic>
    </p:spTree>
    <p:extLst>
      <p:ext uri="{BB962C8B-B14F-4D97-AF65-F5344CB8AC3E}">
        <p14:creationId xmlns:p14="http://schemas.microsoft.com/office/powerpoint/2010/main" val="1560792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86DFFF-B2F3-BCBA-0C80-C40458DFD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48097"/>
            <a:ext cx="10905066" cy="4961804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84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0CBA39D-C1BD-AA91-39F8-F02C214EC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604" y="643466"/>
            <a:ext cx="10316792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752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error message&#10;&#10;Description automatically generated">
            <a:extLst>
              <a:ext uri="{FF2B5EF4-FFF2-40B4-BE49-F238E27FC236}">
                <a16:creationId xmlns:a16="http://schemas.microsoft.com/office/drawing/2014/main" id="{6D9B9179-E592-D120-92FA-64E939925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619" r="27" b="-2"/>
          <a:stretch/>
        </p:blipFill>
        <p:spPr>
          <a:xfrm>
            <a:off x="579032" y="579031"/>
            <a:ext cx="11033936" cy="56991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69C9563-3F88-F4E8-69B1-522A21F2E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9032" y="6154767"/>
            <a:ext cx="11033937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96B58CA-5165-43D0-E5AA-7EB35159F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A445985-8854-4E17-9010-F0B467A86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7297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B6F7021-E228-5678-9444-1C8AD3B9F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93572"/>
            <a:ext cx="10905066" cy="507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40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36ECE94-FBC7-900E-D2DD-F28FA9E2A1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722354"/>
              </p:ext>
            </p:extLst>
          </p:nvPr>
        </p:nvGraphicFramePr>
        <p:xfrm>
          <a:off x="801326" y="643466"/>
          <a:ext cx="10589349" cy="5571072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743622">
                  <a:extLst>
                    <a:ext uri="{9D8B030D-6E8A-4147-A177-3AD203B41FA5}">
                      <a16:colId xmlns:a16="http://schemas.microsoft.com/office/drawing/2014/main" val="852859223"/>
                    </a:ext>
                  </a:extLst>
                </a:gridCol>
                <a:gridCol w="2728751">
                  <a:extLst>
                    <a:ext uri="{9D8B030D-6E8A-4147-A177-3AD203B41FA5}">
                      <a16:colId xmlns:a16="http://schemas.microsoft.com/office/drawing/2014/main" val="4288398100"/>
                    </a:ext>
                  </a:extLst>
                </a:gridCol>
                <a:gridCol w="6116976">
                  <a:extLst>
                    <a:ext uri="{9D8B030D-6E8A-4147-A177-3AD203B41FA5}">
                      <a16:colId xmlns:a16="http://schemas.microsoft.com/office/drawing/2014/main" val="1625859521"/>
                    </a:ext>
                  </a:extLst>
                </a:gridCol>
              </a:tblGrid>
              <a:tr h="329272">
                <a:tc>
                  <a:txBody>
                    <a:bodyPr/>
                    <a:lstStyle/>
                    <a:p>
                      <a:pPr fontAlgn="b"/>
                      <a:r>
                        <a:rPr lang="en-US" sz="1200" b="0" cap="none" spc="0" dirty="0">
                          <a:solidFill>
                            <a:schemeClr val="tx1"/>
                          </a:solidFill>
                          <a:effectLst/>
                        </a:rPr>
                        <a:t>Service</a:t>
                      </a:r>
                    </a:p>
                  </a:txBody>
                  <a:tcPr marL="79663" marR="79663" marT="55764" marB="55764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200" b="0" cap="none" spc="0" dirty="0">
                          <a:solidFill>
                            <a:schemeClr val="tx1"/>
                          </a:solidFill>
                          <a:effectLst/>
                        </a:rPr>
                        <a:t>PID</a:t>
                      </a:r>
                    </a:p>
                  </a:txBody>
                  <a:tcPr marL="79663" marR="79663" marT="55764" marB="55764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200" b="0" cap="none" spc="0" dirty="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79663" marR="79663" marT="55764" marB="55764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0606063"/>
                  </a:ext>
                </a:extLst>
              </a:tr>
              <a:tr h="329272"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00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List of supported PIDs (01-20)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87496"/>
                  </a:ext>
                </a:extLst>
              </a:tr>
              <a:tr h="302718"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Monitor status since DTCs cleared (includes MIL status and number of DTCs)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810123"/>
                  </a:ext>
                </a:extLst>
              </a:tr>
              <a:tr h="329272"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02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Freeze DTC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0635489"/>
                  </a:ext>
                </a:extLst>
              </a:tr>
              <a:tr h="302718"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03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Fuel system status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742923"/>
                  </a:ext>
                </a:extLst>
              </a:tr>
              <a:tr h="329272"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04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Calculated engine load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8079669"/>
                  </a:ext>
                </a:extLst>
              </a:tr>
              <a:tr h="302718"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05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Engine coolant temperature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4233804"/>
                  </a:ext>
                </a:extLst>
              </a:tr>
              <a:tr h="329272"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0C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Engine RPM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3821756"/>
                  </a:ext>
                </a:extLst>
              </a:tr>
              <a:tr h="302718"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0D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Vehicle speed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892017"/>
                  </a:ext>
                </a:extLst>
              </a:tr>
              <a:tr h="329272"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0F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Intake air temperature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80926"/>
                  </a:ext>
                </a:extLst>
              </a:tr>
              <a:tr h="302718"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Throttle position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373712"/>
                  </a:ext>
                </a:extLst>
              </a:tr>
              <a:tr h="329272"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(Same as Service 01 PIDs)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Show freeze frame data (data captured when a fault is detected)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3238817"/>
                  </a:ext>
                </a:extLst>
              </a:tr>
              <a:tr h="302718"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N/A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Show stored Diagnostic Trouble Codes (DTCs) (No PIDs, just request the service)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344257"/>
                  </a:ext>
                </a:extLst>
              </a:tr>
              <a:tr h="515152"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N/A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Clear/reset stored emissions-related diagnostic information (No PIDs, just request the service)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9015899"/>
                  </a:ext>
                </a:extLst>
              </a:tr>
              <a:tr h="302718"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00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List of supported PIDs for Service 09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0406202"/>
                  </a:ext>
                </a:extLst>
              </a:tr>
              <a:tr h="329272"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200" cap="none" spc="0" dirty="0">
                          <a:solidFill>
                            <a:schemeClr val="tx1"/>
                          </a:solidFill>
                          <a:effectLst/>
                        </a:rPr>
                        <a:t>VIN (Vehicle Identification Number) Message Count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5543429"/>
                  </a:ext>
                </a:extLst>
              </a:tr>
              <a:tr h="302718"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01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02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000" cap="none" spc="0" dirty="0">
                          <a:solidFill>
                            <a:schemeClr val="tx1"/>
                          </a:solidFill>
                          <a:effectLst/>
                        </a:rPr>
                        <a:t>VIN (Vehicle Identification Number)</a:t>
                      </a:r>
                    </a:p>
                  </a:txBody>
                  <a:tcPr marL="79663" marR="79663" marT="55764" marB="5576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9279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7026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person working on a car&#10;&#10;Description automatically generated">
            <a:extLst>
              <a:ext uri="{FF2B5EF4-FFF2-40B4-BE49-F238E27FC236}">
                <a16:creationId xmlns:a16="http://schemas.microsoft.com/office/drawing/2014/main" id="{13D7B6FA-EB72-630D-59B0-F12C46C49B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2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574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1490CD8-F2CF-9F3A-7F00-1FC22B025DC4}"/>
              </a:ext>
            </a:extLst>
          </p:cNvPr>
          <p:cNvGraphicFramePr>
            <a:graphicFrameLocks noGrp="1"/>
          </p:cNvGraphicFramePr>
          <p:nvPr/>
        </p:nvGraphicFramePr>
        <p:xfrm>
          <a:off x="720904" y="643466"/>
          <a:ext cx="10750192" cy="5571076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708097">
                  <a:extLst>
                    <a:ext uri="{9D8B030D-6E8A-4147-A177-3AD203B41FA5}">
                      <a16:colId xmlns:a16="http://schemas.microsoft.com/office/drawing/2014/main" val="3976769706"/>
                    </a:ext>
                  </a:extLst>
                </a:gridCol>
                <a:gridCol w="3996794">
                  <a:extLst>
                    <a:ext uri="{9D8B030D-6E8A-4147-A177-3AD203B41FA5}">
                      <a16:colId xmlns:a16="http://schemas.microsoft.com/office/drawing/2014/main" val="639491217"/>
                    </a:ext>
                  </a:extLst>
                </a:gridCol>
                <a:gridCol w="5045301">
                  <a:extLst>
                    <a:ext uri="{9D8B030D-6E8A-4147-A177-3AD203B41FA5}">
                      <a16:colId xmlns:a16="http://schemas.microsoft.com/office/drawing/2014/main" val="500282103"/>
                    </a:ext>
                  </a:extLst>
                </a:gridCol>
              </a:tblGrid>
              <a:tr h="268780">
                <a:tc>
                  <a:txBody>
                    <a:bodyPr/>
                    <a:lstStyle/>
                    <a:p>
                      <a:pPr fontAlgn="b"/>
                      <a:r>
                        <a:rPr lang="en-US" sz="800" b="1" cap="all" spc="60">
                          <a:solidFill>
                            <a:schemeClr val="tx1"/>
                          </a:solidFill>
                          <a:effectLst/>
                        </a:rPr>
                        <a:t>DTC Code</a:t>
                      </a:r>
                    </a:p>
                  </a:txBody>
                  <a:tcPr marL="61086" marR="61086" marT="61086" marB="61086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800" b="1" cap="all" spc="6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61086" marR="61086" marT="61086" marB="61086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800" b="1" cap="all" spc="60">
                          <a:solidFill>
                            <a:schemeClr val="tx1"/>
                          </a:solidFill>
                          <a:effectLst/>
                        </a:rPr>
                        <a:t>Troubleshooting Guide</a:t>
                      </a:r>
                    </a:p>
                  </a:txBody>
                  <a:tcPr marL="61086" marR="61086" marT="61086" marB="61086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681997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P0001</a:t>
                      </a:r>
                    </a:p>
                  </a:txBody>
                  <a:tcPr marL="61086" marR="61086" marT="30543" marB="61086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Fuel Volume Regulator Control Circuit/Open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Check the fuel volume regulator wiring and connectors.&lt;br&gt;- Inspect the fuel pressure regulator.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2608432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P0100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Mass or Volume Air Flow Circuit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Check the MAF sensor's wiring and connectors.&lt;br&gt;- Clean or replace the MAF sensor if it's dirty or faulty.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4604631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P0171</a:t>
                      </a:r>
                    </a:p>
                  </a:txBody>
                  <a:tcPr marL="61086" marR="61086" marT="30543" marB="61086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System Too Lean (Bank 1)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Inspect for vacuum leaks.&lt;br&gt;- Check the fuel injector operation.&lt;br&gt;- Examine the oxygen sensors.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0834873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P0300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Random/Multiple Cylinder Misfire Detected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Check spark plugs and spark plug wires.&lt;br&gt;- Inspect the ignition coils.&lt;br&gt;- Look for any vacuum leaks.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763786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P0420</a:t>
                      </a:r>
                    </a:p>
                  </a:txBody>
                  <a:tcPr marL="61086" marR="61086" marT="30543" marB="61086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Catalyst System Efficiency Below Threshold (Bank 1)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Inspect the catalytic converter.&lt;br&gt;- Check the rear and front O2 sensors.&lt;br&gt;- Look for exhaust leaks.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5290457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P0455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Evaporative Emission System Leak Detected (large leak)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Check the fuel cap (often a loose cap is the culprit).&lt;br&gt;- Inspect the EVAP system for leaks.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89775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P0456</a:t>
                      </a:r>
                    </a:p>
                  </a:txBody>
                  <a:tcPr marL="61086" marR="61086" marT="30543" marB="61086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Evaporative Emission System Leak Detected (small leak)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As with P0455, check the fuel cap.&lt;br&gt;- Use a smoke machine to find tiny leaks in the EVAP system.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6233557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P0500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Vehicle Speed Sensor A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Check the speed sensor's wiring and connectors.&lt;br&gt;- Inspect the speedometer and instrument cluster.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6381156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P0700</a:t>
                      </a:r>
                    </a:p>
                  </a:txBody>
                  <a:tcPr marL="61086" marR="61086" marT="30543" marB="61086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Transmission Control System Malfunction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Inspect the transmission control module.&lt;br&gt;- Check for other transmission-related DTCs that might provide more specifics.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3834222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C0035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Left Front Wheel Speed Circuit Malfunction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Inspect the ABS sensor on the left front wheel.&lt;br&gt;- Check the sensor's wiring and connectors.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5905888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B0100</a:t>
                      </a:r>
                    </a:p>
                  </a:txBody>
                  <a:tcPr marL="61086" marR="61086" marT="30543" marB="61086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Electronic Front End Sensor Fault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Inspect the front end sensors and their wiring.&lt;br&gt;- Check for damage to the front bumper or collision-related issues.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6771264"/>
                  </a:ext>
                </a:extLst>
              </a:tr>
              <a:tr h="441858"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U0001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High-Speed CAN Communication Bus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100" cap="none" spc="0">
                          <a:solidFill>
                            <a:schemeClr val="tx1"/>
                          </a:solidFill>
                          <a:effectLst/>
                        </a:rPr>
                        <a:t>- Check the CAN bus wiring for shorts or opens.&lt;br&gt;- Inspect the CAN bus terminators at both ends of the bus.</a:t>
                      </a:r>
                    </a:p>
                  </a:txBody>
                  <a:tcPr marL="61086" marR="61086" marT="30543" marB="6108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1852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5902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8023DE0D-EA61-4F10-2F4B-6EECD1846A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267" y="643466"/>
            <a:ext cx="1017546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79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9D469D68-60BB-744C-3A56-67EF046942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538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2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A screenshot of a document&#10;&#10;Description automatically generated">
            <a:extLst>
              <a:ext uri="{FF2B5EF4-FFF2-40B4-BE49-F238E27FC236}">
                <a16:creationId xmlns:a16="http://schemas.microsoft.com/office/drawing/2014/main" id="{D0BC8A65-3827-B0AC-EB27-5FF6247CFB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98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75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A blue screen with white text&#10;&#10;Description automatically generated">
            <a:extLst>
              <a:ext uri="{FF2B5EF4-FFF2-40B4-BE49-F238E27FC236}">
                <a16:creationId xmlns:a16="http://schemas.microsoft.com/office/drawing/2014/main" id="{B2441C87-D565-F3CD-7349-C38DCF2C7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90" y="495149"/>
            <a:ext cx="11826219" cy="5863242"/>
          </a:xfrm>
        </p:spPr>
      </p:pic>
    </p:spTree>
    <p:extLst>
      <p:ext uri="{BB962C8B-B14F-4D97-AF65-F5344CB8AC3E}">
        <p14:creationId xmlns:p14="http://schemas.microsoft.com/office/powerpoint/2010/main" val="4014506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59</cp:revision>
  <dcterms:created xsi:type="dcterms:W3CDTF">2023-10-05T07:34:10Z</dcterms:created>
  <dcterms:modified xsi:type="dcterms:W3CDTF">2023-10-06T20:31:22Z</dcterms:modified>
</cp:coreProperties>
</file>

<file path=docProps/thumbnail.jpeg>
</file>